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A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27936F-C816-4146-823C-CB4188ED0212}" v="2" dt="2026-03-04T16:37:59.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2" d="100"/>
          <a:sy n="82" d="100"/>
        </p:scale>
        <p:origin x="67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Neusius" userId="3ab12f005edf4400" providerId="LiveId" clId="{36590B6B-B73C-4C1F-B74F-A7DA4AB22D8D}"/>
    <pc:docChg chg="modSld">
      <pc:chgData name="Sarah Neusius" userId="3ab12f005edf4400" providerId="LiveId" clId="{36590B6B-B73C-4C1F-B74F-A7DA4AB22D8D}" dt="2026-03-04T16:38:05.040" v="154" actId="20577"/>
      <pc:docMkLst>
        <pc:docMk/>
      </pc:docMkLst>
      <pc:sldChg chg="modSp mod">
        <pc:chgData name="Sarah Neusius" userId="3ab12f005edf4400" providerId="LiveId" clId="{36590B6B-B73C-4C1F-B74F-A7DA4AB22D8D}" dt="2026-03-04T16:38:05.040" v="154" actId="20577"/>
        <pc:sldMkLst>
          <pc:docMk/>
          <pc:sldMk cId="3143647920" sldId="256"/>
        </pc:sldMkLst>
        <pc:spChg chg="mod">
          <ac:chgData name="Sarah Neusius" userId="3ab12f005edf4400" providerId="LiveId" clId="{36590B6B-B73C-4C1F-B74F-A7DA4AB22D8D}" dt="2026-03-04T16:38:05.040" v="154" actId="20577"/>
          <ac:spMkLst>
            <pc:docMk/>
            <pc:sldMk cId="3143647920" sldId="256"/>
            <ac:spMk id="13" creationId="{3F4D975A-336A-387E-1250-7077EB0FE78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2D47298-66DE-4125-A69C-7F31879E8403}" type="datetimeFigureOut">
              <a:rPr lang="en-US" smtClean="0"/>
              <a:t>3/4/2026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C351817-C53D-4055-B17B-BF1E51B48BBC}" type="slidenum">
              <a:rPr lang="en-US" smtClean="0"/>
              <a:t>‹#›</a:t>
            </a:fld>
            <a:endParaRPr lang="en-US"/>
          </a:p>
        </p:txBody>
      </p:sp>
    </p:spTree>
    <p:extLst>
      <p:ext uri="{BB962C8B-B14F-4D97-AF65-F5344CB8AC3E}">
        <p14:creationId xmlns:p14="http://schemas.microsoft.com/office/powerpoint/2010/main" val="248542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51817-C53D-4055-B17B-BF1E51B48BBC}" type="slidenum">
              <a:rPr lang="en-US" smtClean="0"/>
              <a:t>1</a:t>
            </a:fld>
            <a:endParaRPr lang="en-US"/>
          </a:p>
        </p:txBody>
      </p:sp>
    </p:spTree>
    <p:extLst>
      <p:ext uri="{BB962C8B-B14F-4D97-AF65-F5344CB8AC3E}">
        <p14:creationId xmlns:p14="http://schemas.microsoft.com/office/powerpoint/2010/main" val="4096154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B98C8-F93D-5565-B0C7-A9BC8919E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734336-9CF6-0888-1498-793BF1ABA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CDBE9B-5024-7358-234E-3F17D973C179}"/>
              </a:ext>
            </a:extLst>
          </p:cNvPr>
          <p:cNvSpPr>
            <a:spLocks noGrp="1"/>
          </p:cNvSpPr>
          <p:nvPr>
            <p:ph type="dt" sz="half" idx="10"/>
          </p:nvPr>
        </p:nvSpPr>
        <p:spPr/>
        <p:txBody>
          <a:bodyPr/>
          <a:lstStyle/>
          <a:p>
            <a:fld id="{482E6FB2-F835-4559-9266-266D2E49D898}" type="datetimeFigureOut">
              <a:rPr lang="en-US" smtClean="0"/>
              <a:t>3/4/2026</a:t>
            </a:fld>
            <a:endParaRPr lang="en-US"/>
          </a:p>
        </p:txBody>
      </p:sp>
      <p:sp>
        <p:nvSpPr>
          <p:cNvPr id="5" name="Footer Placeholder 4">
            <a:extLst>
              <a:ext uri="{FF2B5EF4-FFF2-40B4-BE49-F238E27FC236}">
                <a16:creationId xmlns:a16="http://schemas.microsoft.com/office/drawing/2014/main" id="{E0F718F6-58FD-9352-A133-26FA38491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05CD5-BAB7-813F-B492-DFAF0FAAEED3}"/>
              </a:ext>
            </a:extLst>
          </p:cNvPr>
          <p:cNvSpPr>
            <a:spLocks noGrp="1"/>
          </p:cNvSpPr>
          <p:nvPr>
            <p:ph type="sldNum" sz="quarter" idx="12"/>
          </p:nvPr>
        </p:nvSpPr>
        <p:spPr/>
        <p:txBody>
          <a:bodyPr/>
          <a:lstStyle/>
          <a:p>
            <a:fld id="{0D95690C-DA73-45B2-A115-6374C15F4CD8}" type="slidenum">
              <a:rPr lang="en-US" smtClean="0"/>
              <a:t>‹#›</a:t>
            </a:fld>
            <a:endParaRPr lang="en-US"/>
          </a:p>
        </p:txBody>
      </p:sp>
    </p:spTree>
    <p:extLst>
      <p:ext uri="{BB962C8B-B14F-4D97-AF65-F5344CB8AC3E}">
        <p14:creationId xmlns:p14="http://schemas.microsoft.com/office/powerpoint/2010/main" val="282574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37AC4-9584-D707-A9DD-CB9B798337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969621-EE3C-17DD-DE57-E2068316C2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612CA-3411-6AD5-4D69-45C8491E7D99}"/>
              </a:ext>
            </a:extLst>
          </p:cNvPr>
          <p:cNvSpPr>
            <a:spLocks noGrp="1"/>
          </p:cNvSpPr>
          <p:nvPr>
            <p:ph type="dt" sz="half" idx="10"/>
          </p:nvPr>
        </p:nvSpPr>
        <p:spPr/>
        <p:txBody>
          <a:bodyPr/>
          <a:lstStyle/>
          <a:p>
            <a:fld id="{482E6FB2-F835-4559-9266-266D2E49D898}" type="datetimeFigureOut">
              <a:rPr lang="en-US" smtClean="0"/>
              <a:t>3/4/2026</a:t>
            </a:fld>
            <a:endParaRPr lang="en-US"/>
          </a:p>
        </p:txBody>
      </p:sp>
      <p:sp>
        <p:nvSpPr>
          <p:cNvPr id="5" name="Footer Placeholder 4">
            <a:extLst>
              <a:ext uri="{FF2B5EF4-FFF2-40B4-BE49-F238E27FC236}">
                <a16:creationId xmlns:a16="http://schemas.microsoft.com/office/drawing/2014/main" id="{32814957-132A-FBDE-222A-4F4F24D3D0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57D34E-F5CA-1D0D-6E5F-B46003A54724}"/>
              </a:ext>
            </a:extLst>
          </p:cNvPr>
          <p:cNvSpPr>
            <a:spLocks noGrp="1"/>
          </p:cNvSpPr>
          <p:nvPr>
            <p:ph type="sldNum" sz="quarter" idx="12"/>
          </p:nvPr>
        </p:nvSpPr>
        <p:spPr/>
        <p:txBody>
          <a:bodyPr/>
          <a:lstStyle/>
          <a:p>
            <a:fld id="{0D95690C-DA73-45B2-A115-6374C15F4CD8}" type="slidenum">
              <a:rPr lang="en-US" smtClean="0"/>
              <a:t>‹#›</a:t>
            </a:fld>
            <a:endParaRPr lang="en-US"/>
          </a:p>
        </p:txBody>
      </p:sp>
    </p:spTree>
    <p:extLst>
      <p:ext uri="{BB962C8B-B14F-4D97-AF65-F5344CB8AC3E}">
        <p14:creationId xmlns:p14="http://schemas.microsoft.com/office/powerpoint/2010/main" val="33494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261DFC-03BF-779F-A436-23DF477404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F2EBCD-6A75-018A-2CCB-F2BC8B7ABC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9C5B5-4322-673B-4179-B7AA8EFBF71F}"/>
              </a:ext>
            </a:extLst>
          </p:cNvPr>
          <p:cNvSpPr>
            <a:spLocks noGrp="1"/>
          </p:cNvSpPr>
          <p:nvPr>
            <p:ph type="dt" sz="half" idx="10"/>
          </p:nvPr>
        </p:nvSpPr>
        <p:spPr/>
        <p:txBody>
          <a:bodyPr/>
          <a:lstStyle/>
          <a:p>
            <a:fld id="{482E6FB2-F835-4559-9266-266D2E49D898}" type="datetimeFigureOut">
              <a:rPr lang="en-US" smtClean="0"/>
              <a:t>3/4/2026</a:t>
            </a:fld>
            <a:endParaRPr lang="en-US"/>
          </a:p>
        </p:txBody>
      </p:sp>
      <p:sp>
        <p:nvSpPr>
          <p:cNvPr id="5" name="Footer Placeholder 4">
            <a:extLst>
              <a:ext uri="{FF2B5EF4-FFF2-40B4-BE49-F238E27FC236}">
                <a16:creationId xmlns:a16="http://schemas.microsoft.com/office/drawing/2014/main" id="{8604F6B7-C95F-ADEA-34A3-A5039D1E4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F12CF-B123-953E-C55A-1516E11E9077}"/>
              </a:ext>
            </a:extLst>
          </p:cNvPr>
          <p:cNvSpPr>
            <a:spLocks noGrp="1"/>
          </p:cNvSpPr>
          <p:nvPr>
            <p:ph type="sldNum" sz="quarter" idx="12"/>
          </p:nvPr>
        </p:nvSpPr>
        <p:spPr/>
        <p:txBody>
          <a:bodyPr/>
          <a:lstStyle/>
          <a:p>
            <a:fld id="{0D95690C-DA73-45B2-A115-6374C15F4CD8}" type="slidenum">
              <a:rPr lang="en-US" smtClean="0"/>
              <a:t>‹#›</a:t>
            </a:fld>
            <a:endParaRPr lang="en-US"/>
          </a:p>
        </p:txBody>
      </p:sp>
    </p:spTree>
    <p:extLst>
      <p:ext uri="{BB962C8B-B14F-4D97-AF65-F5344CB8AC3E}">
        <p14:creationId xmlns:p14="http://schemas.microsoft.com/office/powerpoint/2010/main" val="13148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2BDC-941D-16C4-D24C-21491B731D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429DE-A1FB-751A-46B3-F28D8C2A66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A4EAA8-F1D8-45E6-4E1C-CBBFAD5F70A3}"/>
              </a:ext>
            </a:extLst>
          </p:cNvPr>
          <p:cNvSpPr>
            <a:spLocks noGrp="1"/>
          </p:cNvSpPr>
          <p:nvPr>
            <p:ph type="dt" sz="half" idx="10"/>
          </p:nvPr>
        </p:nvSpPr>
        <p:spPr/>
        <p:txBody>
          <a:bodyPr/>
          <a:lstStyle/>
          <a:p>
            <a:fld id="{482E6FB2-F835-4559-9266-266D2E49D898}" type="datetimeFigureOut">
              <a:rPr lang="en-US" smtClean="0"/>
              <a:t>3/4/2026</a:t>
            </a:fld>
            <a:endParaRPr lang="en-US"/>
          </a:p>
        </p:txBody>
      </p:sp>
      <p:sp>
        <p:nvSpPr>
          <p:cNvPr id="5" name="Footer Placeholder 4">
            <a:extLst>
              <a:ext uri="{FF2B5EF4-FFF2-40B4-BE49-F238E27FC236}">
                <a16:creationId xmlns:a16="http://schemas.microsoft.com/office/drawing/2014/main" id="{839C7927-22B4-A232-5FD3-632F9514EC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19062-97F5-A7A0-8D03-BE57732D0E52}"/>
              </a:ext>
            </a:extLst>
          </p:cNvPr>
          <p:cNvSpPr>
            <a:spLocks noGrp="1"/>
          </p:cNvSpPr>
          <p:nvPr>
            <p:ph type="sldNum" sz="quarter" idx="12"/>
          </p:nvPr>
        </p:nvSpPr>
        <p:spPr/>
        <p:txBody>
          <a:bodyPr/>
          <a:lstStyle/>
          <a:p>
            <a:fld id="{0D95690C-DA73-45B2-A115-6374C15F4CD8}" type="slidenum">
              <a:rPr lang="en-US" smtClean="0"/>
              <a:t>‹#›</a:t>
            </a:fld>
            <a:endParaRPr lang="en-US"/>
          </a:p>
        </p:txBody>
      </p:sp>
    </p:spTree>
    <p:extLst>
      <p:ext uri="{BB962C8B-B14F-4D97-AF65-F5344CB8AC3E}">
        <p14:creationId xmlns:p14="http://schemas.microsoft.com/office/powerpoint/2010/main" val="293087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579E-53EB-08A7-77E5-26F93FDCBD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029FFE-0959-075E-C05C-DB57EE1C2E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6B3E32-3FF1-723E-8D52-FF5B6D61CB33}"/>
              </a:ext>
            </a:extLst>
          </p:cNvPr>
          <p:cNvSpPr>
            <a:spLocks noGrp="1"/>
          </p:cNvSpPr>
          <p:nvPr>
            <p:ph type="dt" sz="half" idx="10"/>
          </p:nvPr>
        </p:nvSpPr>
        <p:spPr/>
        <p:txBody>
          <a:bodyPr/>
          <a:lstStyle/>
          <a:p>
            <a:fld id="{482E6FB2-F835-4559-9266-266D2E49D898}" type="datetimeFigureOut">
              <a:rPr lang="en-US" smtClean="0"/>
              <a:t>3/4/2026</a:t>
            </a:fld>
            <a:endParaRPr lang="en-US"/>
          </a:p>
        </p:txBody>
      </p:sp>
      <p:sp>
        <p:nvSpPr>
          <p:cNvPr id="5" name="Footer Placeholder 4">
            <a:extLst>
              <a:ext uri="{FF2B5EF4-FFF2-40B4-BE49-F238E27FC236}">
                <a16:creationId xmlns:a16="http://schemas.microsoft.com/office/drawing/2014/main" id="{5DFD9627-A60D-1193-79CF-BF5EA5971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19B13-1CAA-3471-82B4-792141BE804F}"/>
              </a:ext>
            </a:extLst>
          </p:cNvPr>
          <p:cNvSpPr>
            <a:spLocks noGrp="1"/>
          </p:cNvSpPr>
          <p:nvPr>
            <p:ph type="sldNum" sz="quarter" idx="12"/>
          </p:nvPr>
        </p:nvSpPr>
        <p:spPr/>
        <p:txBody>
          <a:bodyPr/>
          <a:lstStyle/>
          <a:p>
            <a:fld id="{0D95690C-DA73-45B2-A115-6374C15F4CD8}" type="slidenum">
              <a:rPr lang="en-US" smtClean="0"/>
              <a:t>‹#›</a:t>
            </a:fld>
            <a:endParaRPr lang="en-US"/>
          </a:p>
        </p:txBody>
      </p:sp>
    </p:spTree>
    <p:extLst>
      <p:ext uri="{BB962C8B-B14F-4D97-AF65-F5344CB8AC3E}">
        <p14:creationId xmlns:p14="http://schemas.microsoft.com/office/powerpoint/2010/main" val="38728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97AD-91BF-6816-78F5-2BAB980061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058F90-2B7B-9039-D8B2-9BDE19231D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A6FFD2-346F-4345-E8B7-DB2084D6AE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803BE3-3261-1F2D-3262-D32805072FDD}"/>
              </a:ext>
            </a:extLst>
          </p:cNvPr>
          <p:cNvSpPr>
            <a:spLocks noGrp="1"/>
          </p:cNvSpPr>
          <p:nvPr>
            <p:ph type="dt" sz="half" idx="10"/>
          </p:nvPr>
        </p:nvSpPr>
        <p:spPr/>
        <p:txBody>
          <a:bodyPr/>
          <a:lstStyle/>
          <a:p>
            <a:fld id="{482E6FB2-F835-4559-9266-266D2E49D898}" type="datetimeFigureOut">
              <a:rPr lang="en-US" smtClean="0"/>
              <a:t>3/4/2026</a:t>
            </a:fld>
            <a:endParaRPr lang="en-US"/>
          </a:p>
        </p:txBody>
      </p:sp>
      <p:sp>
        <p:nvSpPr>
          <p:cNvPr id="6" name="Footer Placeholder 5">
            <a:extLst>
              <a:ext uri="{FF2B5EF4-FFF2-40B4-BE49-F238E27FC236}">
                <a16:creationId xmlns:a16="http://schemas.microsoft.com/office/drawing/2014/main" id="{655B3808-4983-554B-44EA-B81F7FD8E9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3E94FE-E79C-DF33-08CB-1E7AABB4513F}"/>
              </a:ext>
            </a:extLst>
          </p:cNvPr>
          <p:cNvSpPr>
            <a:spLocks noGrp="1"/>
          </p:cNvSpPr>
          <p:nvPr>
            <p:ph type="sldNum" sz="quarter" idx="12"/>
          </p:nvPr>
        </p:nvSpPr>
        <p:spPr/>
        <p:txBody>
          <a:bodyPr/>
          <a:lstStyle/>
          <a:p>
            <a:fld id="{0D95690C-DA73-45B2-A115-6374C15F4CD8}" type="slidenum">
              <a:rPr lang="en-US" smtClean="0"/>
              <a:t>‹#›</a:t>
            </a:fld>
            <a:endParaRPr lang="en-US"/>
          </a:p>
        </p:txBody>
      </p:sp>
    </p:spTree>
    <p:extLst>
      <p:ext uri="{BB962C8B-B14F-4D97-AF65-F5344CB8AC3E}">
        <p14:creationId xmlns:p14="http://schemas.microsoft.com/office/powerpoint/2010/main" val="330520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E1B2-0427-3845-C985-84D60F0735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50B8ED-3107-50BA-7404-28837321D8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D15469-0ED5-4429-E361-57C9B5315D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096FEC-E089-B245-BED0-80EA7A2EE0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7903C4-1C50-DB0B-8BD6-FF3C164D09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684195-EB0A-5CB7-A8E5-B30706813FD7}"/>
              </a:ext>
            </a:extLst>
          </p:cNvPr>
          <p:cNvSpPr>
            <a:spLocks noGrp="1"/>
          </p:cNvSpPr>
          <p:nvPr>
            <p:ph type="dt" sz="half" idx="10"/>
          </p:nvPr>
        </p:nvSpPr>
        <p:spPr/>
        <p:txBody>
          <a:bodyPr/>
          <a:lstStyle/>
          <a:p>
            <a:fld id="{482E6FB2-F835-4559-9266-266D2E49D898}" type="datetimeFigureOut">
              <a:rPr lang="en-US" smtClean="0"/>
              <a:t>3/4/2026</a:t>
            </a:fld>
            <a:endParaRPr lang="en-US"/>
          </a:p>
        </p:txBody>
      </p:sp>
      <p:sp>
        <p:nvSpPr>
          <p:cNvPr id="8" name="Footer Placeholder 7">
            <a:extLst>
              <a:ext uri="{FF2B5EF4-FFF2-40B4-BE49-F238E27FC236}">
                <a16:creationId xmlns:a16="http://schemas.microsoft.com/office/drawing/2014/main" id="{30D7B90A-A8A7-FED5-7230-29671D2CF7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520BA7-FE8F-4481-BFEA-646328417C42}"/>
              </a:ext>
            </a:extLst>
          </p:cNvPr>
          <p:cNvSpPr>
            <a:spLocks noGrp="1"/>
          </p:cNvSpPr>
          <p:nvPr>
            <p:ph type="sldNum" sz="quarter" idx="12"/>
          </p:nvPr>
        </p:nvSpPr>
        <p:spPr/>
        <p:txBody>
          <a:bodyPr/>
          <a:lstStyle/>
          <a:p>
            <a:fld id="{0D95690C-DA73-45B2-A115-6374C15F4CD8}" type="slidenum">
              <a:rPr lang="en-US" smtClean="0"/>
              <a:t>‹#›</a:t>
            </a:fld>
            <a:endParaRPr lang="en-US"/>
          </a:p>
        </p:txBody>
      </p:sp>
    </p:spTree>
    <p:extLst>
      <p:ext uri="{BB962C8B-B14F-4D97-AF65-F5344CB8AC3E}">
        <p14:creationId xmlns:p14="http://schemas.microsoft.com/office/powerpoint/2010/main" val="19952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DF92-0936-3E83-6E1F-3501703278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B3D2CE-F53C-EC36-7A80-8D7719A27FE4}"/>
              </a:ext>
            </a:extLst>
          </p:cNvPr>
          <p:cNvSpPr>
            <a:spLocks noGrp="1"/>
          </p:cNvSpPr>
          <p:nvPr>
            <p:ph type="dt" sz="half" idx="10"/>
          </p:nvPr>
        </p:nvSpPr>
        <p:spPr/>
        <p:txBody>
          <a:bodyPr/>
          <a:lstStyle/>
          <a:p>
            <a:fld id="{482E6FB2-F835-4559-9266-266D2E49D898}" type="datetimeFigureOut">
              <a:rPr lang="en-US" smtClean="0"/>
              <a:t>3/4/2026</a:t>
            </a:fld>
            <a:endParaRPr lang="en-US"/>
          </a:p>
        </p:txBody>
      </p:sp>
      <p:sp>
        <p:nvSpPr>
          <p:cNvPr id="4" name="Footer Placeholder 3">
            <a:extLst>
              <a:ext uri="{FF2B5EF4-FFF2-40B4-BE49-F238E27FC236}">
                <a16:creationId xmlns:a16="http://schemas.microsoft.com/office/drawing/2014/main" id="{EC5F2EB2-AB59-9D04-B83D-86356C9908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0BEC1B-D405-28CA-1E42-C1B44764B1E4}"/>
              </a:ext>
            </a:extLst>
          </p:cNvPr>
          <p:cNvSpPr>
            <a:spLocks noGrp="1"/>
          </p:cNvSpPr>
          <p:nvPr>
            <p:ph type="sldNum" sz="quarter" idx="12"/>
          </p:nvPr>
        </p:nvSpPr>
        <p:spPr/>
        <p:txBody>
          <a:bodyPr/>
          <a:lstStyle/>
          <a:p>
            <a:fld id="{0D95690C-DA73-45B2-A115-6374C15F4CD8}" type="slidenum">
              <a:rPr lang="en-US" smtClean="0"/>
              <a:t>‹#›</a:t>
            </a:fld>
            <a:endParaRPr lang="en-US"/>
          </a:p>
        </p:txBody>
      </p:sp>
    </p:spTree>
    <p:extLst>
      <p:ext uri="{BB962C8B-B14F-4D97-AF65-F5344CB8AC3E}">
        <p14:creationId xmlns:p14="http://schemas.microsoft.com/office/powerpoint/2010/main" val="390265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B3ED5A-A406-E9D5-091C-CA0EBB7C8ACE}"/>
              </a:ext>
            </a:extLst>
          </p:cNvPr>
          <p:cNvSpPr>
            <a:spLocks noGrp="1"/>
          </p:cNvSpPr>
          <p:nvPr>
            <p:ph type="dt" sz="half" idx="10"/>
          </p:nvPr>
        </p:nvSpPr>
        <p:spPr/>
        <p:txBody>
          <a:bodyPr/>
          <a:lstStyle/>
          <a:p>
            <a:fld id="{482E6FB2-F835-4559-9266-266D2E49D898}" type="datetimeFigureOut">
              <a:rPr lang="en-US" smtClean="0"/>
              <a:t>3/4/2026</a:t>
            </a:fld>
            <a:endParaRPr lang="en-US"/>
          </a:p>
        </p:txBody>
      </p:sp>
      <p:sp>
        <p:nvSpPr>
          <p:cNvPr id="3" name="Footer Placeholder 2">
            <a:extLst>
              <a:ext uri="{FF2B5EF4-FFF2-40B4-BE49-F238E27FC236}">
                <a16:creationId xmlns:a16="http://schemas.microsoft.com/office/drawing/2014/main" id="{ECBCC09D-B21F-4C74-7BCB-1CB6D639EF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F0C70F-D6B2-DA3B-EEB1-7FF544890C7C}"/>
              </a:ext>
            </a:extLst>
          </p:cNvPr>
          <p:cNvSpPr>
            <a:spLocks noGrp="1"/>
          </p:cNvSpPr>
          <p:nvPr>
            <p:ph type="sldNum" sz="quarter" idx="12"/>
          </p:nvPr>
        </p:nvSpPr>
        <p:spPr/>
        <p:txBody>
          <a:bodyPr/>
          <a:lstStyle/>
          <a:p>
            <a:fld id="{0D95690C-DA73-45B2-A115-6374C15F4CD8}" type="slidenum">
              <a:rPr lang="en-US" smtClean="0"/>
              <a:t>‹#›</a:t>
            </a:fld>
            <a:endParaRPr lang="en-US"/>
          </a:p>
        </p:txBody>
      </p:sp>
    </p:spTree>
    <p:extLst>
      <p:ext uri="{BB962C8B-B14F-4D97-AF65-F5344CB8AC3E}">
        <p14:creationId xmlns:p14="http://schemas.microsoft.com/office/powerpoint/2010/main" val="272708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E4A5-04C2-0563-B81D-02D47B882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8B323D-6B2F-2151-1D72-17275A5796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5C4E-84D8-F292-D282-CD0E11F82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A54B5-2D51-D57A-8679-3ADD950EA4F5}"/>
              </a:ext>
            </a:extLst>
          </p:cNvPr>
          <p:cNvSpPr>
            <a:spLocks noGrp="1"/>
          </p:cNvSpPr>
          <p:nvPr>
            <p:ph type="dt" sz="half" idx="10"/>
          </p:nvPr>
        </p:nvSpPr>
        <p:spPr/>
        <p:txBody>
          <a:bodyPr/>
          <a:lstStyle/>
          <a:p>
            <a:fld id="{482E6FB2-F835-4559-9266-266D2E49D898}" type="datetimeFigureOut">
              <a:rPr lang="en-US" smtClean="0"/>
              <a:t>3/4/2026</a:t>
            </a:fld>
            <a:endParaRPr lang="en-US"/>
          </a:p>
        </p:txBody>
      </p:sp>
      <p:sp>
        <p:nvSpPr>
          <p:cNvPr id="6" name="Footer Placeholder 5">
            <a:extLst>
              <a:ext uri="{FF2B5EF4-FFF2-40B4-BE49-F238E27FC236}">
                <a16:creationId xmlns:a16="http://schemas.microsoft.com/office/drawing/2014/main" id="{2C12CEB3-9AD8-8B86-3E49-E00F5C13D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735811-BCF4-8861-2D4D-2798F92D91B4}"/>
              </a:ext>
            </a:extLst>
          </p:cNvPr>
          <p:cNvSpPr>
            <a:spLocks noGrp="1"/>
          </p:cNvSpPr>
          <p:nvPr>
            <p:ph type="sldNum" sz="quarter" idx="12"/>
          </p:nvPr>
        </p:nvSpPr>
        <p:spPr/>
        <p:txBody>
          <a:bodyPr/>
          <a:lstStyle/>
          <a:p>
            <a:fld id="{0D95690C-DA73-45B2-A115-6374C15F4CD8}" type="slidenum">
              <a:rPr lang="en-US" smtClean="0"/>
              <a:t>‹#›</a:t>
            </a:fld>
            <a:endParaRPr lang="en-US"/>
          </a:p>
        </p:txBody>
      </p:sp>
    </p:spTree>
    <p:extLst>
      <p:ext uri="{BB962C8B-B14F-4D97-AF65-F5344CB8AC3E}">
        <p14:creationId xmlns:p14="http://schemas.microsoft.com/office/powerpoint/2010/main" val="152793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9501-8FC9-F280-2EFD-CF8FE812B6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85D67C-81CE-12CE-A422-210E08C89E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341C7D-DC63-EB19-A618-E5B610A65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268B62-AD1F-2F27-CD50-34323B304566}"/>
              </a:ext>
            </a:extLst>
          </p:cNvPr>
          <p:cNvSpPr>
            <a:spLocks noGrp="1"/>
          </p:cNvSpPr>
          <p:nvPr>
            <p:ph type="dt" sz="half" idx="10"/>
          </p:nvPr>
        </p:nvSpPr>
        <p:spPr/>
        <p:txBody>
          <a:bodyPr/>
          <a:lstStyle/>
          <a:p>
            <a:fld id="{482E6FB2-F835-4559-9266-266D2E49D898}" type="datetimeFigureOut">
              <a:rPr lang="en-US" smtClean="0"/>
              <a:t>3/4/2026</a:t>
            </a:fld>
            <a:endParaRPr lang="en-US"/>
          </a:p>
        </p:txBody>
      </p:sp>
      <p:sp>
        <p:nvSpPr>
          <p:cNvPr id="6" name="Footer Placeholder 5">
            <a:extLst>
              <a:ext uri="{FF2B5EF4-FFF2-40B4-BE49-F238E27FC236}">
                <a16:creationId xmlns:a16="http://schemas.microsoft.com/office/drawing/2014/main" id="{03A10652-BF27-9286-5884-DA1B94D50D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70410B-52B3-9E11-ED7E-28D4100B1041}"/>
              </a:ext>
            </a:extLst>
          </p:cNvPr>
          <p:cNvSpPr>
            <a:spLocks noGrp="1"/>
          </p:cNvSpPr>
          <p:nvPr>
            <p:ph type="sldNum" sz="quarter" idx="12"/>
          </p:nvPr>
        </p:nvSpPr>
        <p:spPr/>
        <p:txBody>
          <a:bodyPr/>
          <a:lstStyle/>
          <a:p>
            <a:fld id="{0D95690C-DA73-45B2-A115-6374C15F4CD8}" type="slidenum">
              <a:rPr lang="en-US" smtClean="0"/>
              <a:t>‹#›</a:t>
            </a:fld>
            <a:endParaRPr lang="en-US"/>
          </a:p>
        </p:txBody>
      </p:sp>
    </p:spTree>
    <p:extLst>
      <p:ext uri="{BB962C8B-B14F-4D97-AF65-F5344CB8AC3E}">
        <p14:creationId xmlns:p14="http://schemas.microsoft.com/office/powerpoint/2010/main" val="110112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5E61A5-43C7-5045-BE6D-21E8E59348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8DCC5D-1E4C-B077-FC66-60E69C16A5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FB29B-8B0F-455D-F793-3DBB36167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2E6FB2-F835-4559-9266-266D2E49D898}" type="datetimeFigureOut">
              <a:rPr lang="en-US" smtClean="0"/>
              <a:t>3/4/2026</a:t>
            </a:fld>
            <a:endParaRPr lang="en-US"/>
          </a:p>
        </p:txBody>
      </p:sp>
      <p:sp>
        <p:nvSpPr>
          <p:cNvPr id="5" name="Footer Placeholder 4">
            <a:extLst>
              <a:ext uri="{FF2B5EF4-FFF2-40B4-BE49-F238E27FC236}">
                <a16:creationId xmlns:a16="http://schemas.microsoft.com/office/drawing/2014/main" id="{71C5F765-42CE-8A43-C7EF-6088C5CA6A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76B0B0B-9A0D-7F65-9AC5-1696C8443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95690C-DA73-45B2-A115-6374C15F4CD8}" type="slidenum">
              <a:rPr lang="en-US" smtClean="0"/>
              <a:t>‹#›</a:t>
            </a:fld>
            <a:endParaRPr lang="en-US"/>
          </a:p>
        </p:txBody>
      </p:sp>
    </p:spTree>
    <p:extLst>
      <p:ext uri="{BB962C8B-B14F-4D97-AF65-F5344CB8AC3E}">
        <p14:creationId xmlns:p14="http://schemas.microsoft.com/office/powerpoint/2010/main" val="3087093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john.nass.1813@gmail.com" TargetMode="External"/><Relationship Id="rId3" Type="http://schemas.openxmlformats.org/officeDocument/2006/relationships/image" Target="../media/image1.jpg"/><Relationship Id="rId7" Type="http://schemas.openxmlformats.org/officeDocument/2006/relationships/hyperlink" Target="mailto:sraahneusius@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pennsylvaniaarchaeology.com/annual-field-trip/" TargetMode="External"/><Relationship Id="rId4" Type="http://schemas.openxmlformats.org/officeDocument/2006/relationships/hyperlink" Target="https://tranquilitybaseblog.blogspot.com/2013/09/representative-edwards-proposes-moon.html" TargetMode="External"/><Relationship Id="rId9"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l="-5000" r="-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0336EA-25BD-A884-55C4-4BC430F7AC90}"/>
              </a:ext>
            </a:extLst>
          </p:cNvPr>
          <p:cNvSpPr>
            <a:spLocks noGrp="1"/>
          </p:cNvSpPr>
          <p:nvPr>
            <p:ph type="title"/>
          </p:nvPr>
        </p:nvSpPr>
        <p:spPr>
          <a:xfrm>
            <a:off x="359923" y="165371"/>
            <a:ext cx="11595841" cy="1792266"/>
          </a:xfrm>
        </p:spPr>
        <p:txBody>
          <a:bodyPr>
            <a:noAutofit/>
          </a:bodyPr>
          <a:lstStyle/>
          <a:p>
            <a:pPr algn="ctr"/>
            <a:r>
              <a:rPr lang="en-US" sz="3500" b="1" dirty="0">
                <a:solidFill>
                  <a:srgbClr val="C00000"/>
                </a:solidFill>
              </a:rPr>
              <a:t>Please Join Us for the</a:t>
            </a:r>
            <a:br>
              <a:rPr lang="en-US" sz="3500" b="1" dirty="0">
                <a:solidFill>
                  <a:srgbClr val="C00000"/>
                </a:solidFill>
              </a:rPr>
            </a:br>
            <a:r>
              <a:rPr lang="en-US" sz="3500" b="1" dirty="0">
                <a:solidFill>
                  <a:srgbClr val="C00000"/>
                </a:solidFill>
              </a:rPr>
              <a:t>2026 SPA Summer Field Trip </a:t>
            </a:r>
            <a:br>
              <a:rPr lang="en-US" sz="3500" b="1" dirty="0">
                <a:solidFill>
                  <a:srgbClr val="C00000"/>
                </a:solidFill>
              </a:rPr>
            </a:br>
            <a:r>
              <a:rPr lang="en-US" sz="3500" b="1" dirty="0">
                <a:solidFill>
                  <a:srgbClr val="C00000"/>
                </a:solidFill>
              </a:rPr>
              <a:t>“Exploring Revolutionary War Archaeology” </a:t>
            </a:r>
            <a:br>
              <a:rPr lang="en-US" sz="3500" b="1" dirty="0">
                <a:solidFill>
                  <a:srgbClr val="C00000"/>
                </a:solidFill>
              </a:rPr>
            </a:br>
            <a:r>
              <a:rPr lang="en-US" sz="3500" b="1" dirty="0">
                <a:solidFill>
                  <a:srgbClr val="C00000"/>
                </a:solidFill>
              </a:rPr>
              <a:t>July 16-19, 2026</a:t>
            </a:r>
          </a:p>
        </p:txBody>
      </p:sp>
      <p:sp>
        <p:nvSpPr>
          <p:cNvPr id="13" name="Content Placeholder 12">
            <a:extLst>
              <a:ext uri="{FF2B5EF4-FFF2-40B4-BE49-F238E27FC236}">
                <a16:creationId xmlns:a16="http://schemas.microsoft.com/office/drawing/2014/main" id="{3F4D975A-336A-387E-1250-7077EB0FE785}"/>
              </a:ext>
            </a:extLst>
          </p:cNvPr>
          <p:cNvSpPr>
            <a:spLocks noGrp="1"/>
          </p:cNvSpPr>
          <p:nvPr>
            <p:ph idx="1"/>
          </p:nvPr>
        </p:nvSpPr>
        <p:spPr>
          <a:xfrm>
            <a:off x="121297" y="2712332"/>
            <a:ext cx="11364688" cy="3727797"/>
          </a:xfrm>
          <a:solidFill>
            <a:srgbClr val="F2EAE0">
              <a:alpha val="71000"/>
            </a:srgbClr>
          </a:solidFill>
        </p:spPr>
        <p:txBody>
          <a:bodyPr>
            <a:noAutofit/>
          </a:bodyPr>
          <a:lstStyle/>
          <a:p>
            <a:pPr marL="0" indent="0">
              <a:buNone/>
            </a:pPr>
            <a:r>
              <a:rPr lang="en-US" sz="2200" dirty="0">
                <a:cs typeface="Arial" panose="020B0604020202020204" pitchFamily="34" charset="0"/>
              </a:rPr>
              <a:t>This year, as our nation marks 250 years, we will be learning about the archaeology of the Revolutionary War in the Philadelphia area. This is going to be another fabulous trip which you don’t want to miss! We have tours and lectures planned at the Museum of the American Revolution, Independence National Historical Park, Fort Mifflin, Washington Crossing Historic Park and Valley Forge National Historical Park. Registration is now available on  the SPA website and will also be possible at Annual Meeting April 11-12. Information is being distributed to SPA Chapters as well. We are planning a bus trip again, and the SPA fee which is $450/per SPA member (or member’s guest) will take care of the bus rental, lunches, and one group dinner as well as any entrance, tour, and speaker fees. Participants will book and pay for rooms for 3 nights at the Hampton Inn and Suites in Glenn Mills, PA. Estimated cost for double occupancy is $488 ($244/person). The registration deadline will be May 30. </a:t>
            </a:r>
            <a:r>
              <a:rPr lang="en-US" sz="2200">
                <a:cs typeface="Arial" panose="020B0604020202020204" pitchFamily="34" charset="0"/>
              </a:rPr>
              <a:t>See </a:t>
            </a:r>
            <a:r>
              <a:rPr lang="en-US" sz="2200" dirty="0">
                <a:cs typeface="Arial" panose="020B0604020202020204" pitchFamily="34" charset="0"/>
                <a:hlinkClick r:id="rId5"/>
              </a:rPr>
              <a:t>https://pennsylvaniaarchaeology.com/</a:t>
            </a:r>
            <a:r>
              <a:rPr lang="en-US" sz="2200">
                <a:cs typeface="Arial" panose="020B0604020202020204" pitchFamily="34" charset="0"/>
                <a:hlinkClick r:id="rId5"/>
              </a:rPr>
              <a:t>annual-field-trip/</a:t>
            </a:r>
            <a:r>
              <a:rPr lang="en-US" sz="2200">
                <a:cs typeface="Arial" panose="020B0604020202020204" pitchFamily="34" charset="0"/>
              </a:rPr>
              <a:t> . </a:t>
            </a:r>
            <a:endParaRPr lang="en-US" sz="2200" dirty="0">
              <a:cs typeface="Arial" panose="020B0604020202020204" pitchFamily="34" charset="0"/>
            </a:endParaRPr>
          </a:p>
          <a:p>
            <a:r>
              <a:rPr lang="en-US" sz="2400" dirty="0">
                <a:cs typeface="Arial" panose="020B0604020202020204" pitchFamily="34" charset="0"/>
              </a:rPr>
              <a:t> </a:t>
            </a:r>
            <a:endParaRPr lang="en-US" sz="2400" dirty="0"/>
          </a:p>
        </p:txBody>
      </p:sp>
      <p:pic>
        <p:nvPicPr>
          <p:cNvPr id="17" name="Picture 16" descr="Long shot of a black and white sign&#10;&#10;AI-generated content may be incorrect.">
            <a:extLst>
              <a:ext uri="{FF2B5EF4-FFF2-40B4-BE49-F238E27FC236}">
                <a16:creationId xmlns:a16="http://schemas.microsoft.com/office/drawing/2014/main" id="{34D3B9D7-3EC6-BA7F-D09C-16F2923B30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484" y="165371"/>
            <a:ext cx="1796847" cy="1235332"/>
          </a:xfrm>
          <a:prstGeom prst="rect">
            <a:avLst/>
          </a:prstGeom>
        </p:spPr>
      </p:pic>
      <p:sp>
        <p:nvSpPr>
          <p:cNvPr id="18" name="TextBox 17">
            <a:extLst>
              <a:ext uri="{FF2B5EF4-FFF2-40B4-BE49-F238E27FC236}">
                <a16:creationId xmlns:a16="http://schemas.microsoft.com/office/drawing/2014/main" id="{519A6E07-0EAB-3B02-7A17-BF2D850D82E8}"/>
              </a:ext>
            </a:extLst>
          </p:cNvPr>
          <p:cNvSpPr txBox="1"/>
          <p:nvPr/>
        </p:nvSpPr>
        <p:spPr>
          <a:xfrm>
            <a:off x="121297" y="1400703"/>
            <a:ext cx="2069220" cy="461665"/>
          </a:xfrm>
          <a:prstGeom prst="rect">
            <a:avLst/>
          </a:prstGeom>
          <a:noFill/>
        </p:spPr>
        <p:txBody>
          <a:bodyPr wrap="square" rtlCol="0">
            <a:spAutoFit/>
          </a:bodyPr>
          <a:lstStyle/>
          <a:p>
            <a:r>
              <a:rPr lang="en-US" sz="800" dirty="0">
                <a:solidFill>
                  <a:srgbClr val="C00000"/>
                </a:solidFill>
              </a:rPr>
              <a:t>https://montco.today/2025/11/archaeology-student-writes-dissertation-bayonet-stash-unearthed-valley-forge/</a:t>
            </a:r>
          </a:p>
        </p:txBody>
      </p:sp>
      <p:sp>
        <p:nvSpPr>
          <p:cNvPr id="19" name="TextBox 18">
            <a:extLst>
              <a:ext uri="{FF2B5EF4-FFF2-40B4-BE49-F238E27FC236}">
                <a16:creationId xmlns:a16="http://schemas.microsoft.com/office/drawing/2014/main" id="{907BCEC4-1663-9AE7-EE19-6BD61288F570}"/>
              </a:ext>
            </a:extLst>
          </p:cNvPr>
          <p:cNvSpPr txBox="1"/>
          <p:nvPr/>
        </p:nvSpPr>
        <p:spPr>
          <a:xfrm>
            <a:off x="257484" y="6523352"/>
            <a:ext cx="11834465" cy="338554"/>
          </a:xfrm>
          <a:prstGeom prst="rect">
            <a:avLst/>
          </a:prstGeom>
          <a:noFill/>
        </p:spPr>
        <p:txBody>
          <a:bodyPr wrap="square" rtlCol="0">
            <a:spAutoFit/>
          </a:bodyPr>
          <a:lstStyle/>
          <a:p>
            <a:r>
              <a:rPr lang="en-US" sz="1600" dirty="0">
                <a:cs typeface="Arial" panose="020B0604020202020204" pitchFamily="34" charset="0"/>
              </a:rPr>
              <a:t>Please contact Sarah Neusius (</a:t>
            </a:r>
            <a:r>
              <a:rPr lang="en-US" sz="1600" dirty="0">
                <a:cs typeface="Arial" panose="020B0604020202020204" pitchFamily="34" charset="0"/>
                <a:hlinkClick r:id="rId7"/>
              </a:rPr>
              <a:t>sraahneusius@gmail.com</a:t>
            </a:r>
            <a:r>
              <a:rPr lang="en-US" sz="1600" dirty="0">
                <a:cs typeface="Arial" panose="020B0604020202020204" pitchFamily="34" charset="0"/>
              </a:rPr>
              <a:t> ) or John Nass (</a:t>
            </a:r>
            <a:r>
              <a:rPr lang="en-US" sz="1600" dirty="0">
                <a:cs typeface="Arial" panose="020B0604020202020204" pitchFamily="34" charset="0"/>
                <a:hlinkClick r:id="rId8"/>
              </a:rPr>
              <a:t>john.nass.1813@gmail.com</a:t>
            </a:r>
            <a:r>
              <a:rPr lang="en-US" sz="1600" dirty="0">
                <a:cs typeface="Arial" panose="020B0604020202020204" pitchFamily="34" charset="0"/>
              </a:rPr>
              <a:t>) with questions.</a:t>
            </a:r>
            <a:endParaRPr lang="en-US" sz="1600" dirty="0"/>
          </a:p>
        </p:txBody>
      </p:sp>
      <p:pic>
        <p:nvPicPr>
          <p:cNvPr id="21" name="Picture 20" descr="A room with a stone wall and shelves&#10;&#10;AI-generated content may be incorrect.">
            <a:extLst>
              <a:ext uri="{FF2B5EF4-FFF2-40B4-BE49-F238E27FC236}">
                <a16:creationId xmlns:a16="http://schemas.microsoft.com/office/drawing/2014/main" id="{5DE68B4E-A841-8F32-F6EF-5DAF2E5CD4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43231" y="163598"/>
            <a:ext cx="1714972" cy="1286230"/>
          </a:xfrm>
          <a:prstGeom prst="rect">
            <a:avLst/>
          </a:prstGeom>
        </p:spPr>
      </p:pic>
      <p:sp>
        <p:nvSpPr>
          <p:cNvPr id="22" name="TextBox 21">
            <a:extLst>
              <a:ext uri="{FF2B5EF4-FFF2-40B4-BE49-F238E27FC236}">
                <a16:creationId xmlns:a16="http://schemas.microsoft.com/office/drawing/2014/main" id="{07EA8992-34C9-EBCD-D686-773FE25F0899}"/>
              </a:ext>
            </a:extLst>
          </p:cNvPr>
          <p:cNvSpPr txBox="1"/>
          <p:nvPr/>
        </p:nvSpPr>
        <p:spPr>
          <a:xfrm>
            <a:off x="10144965" y="1448055"/>
            <a:ext cx="2178995" cy="584775"/>
          </a:xfrm>
          <a:prstGeom prst="rect">
            <a:avLst/>
          </a:prstGeom>
          <a:noFill/>
        </p:spPr>
        <p:txBody>
          <a:bodyPr wrap="square" rtlCol="0">
            <a:spAutoFit/>
          </a:bodyPr>
          <a:lstStyle/>
          <a:p>
            <a:r>
              <a:rPr lang="en-US" sz="800" dirty="0">
                <a:solidFill>
                  <a:srgbClr val="C00000"/>
                </a:solidFill>
              </a:rPr>
              <a:t>https://www.nps.gov/media/photo/gallery-item.htm?pg=4061328&amp;id=3e35b149-155d-451f-67f1-8b88a86a9a5b&amp;gid=3CFB1BE1-155D-451F-6700CAB497CC630F</a:t>
            </a:r>
          </a:p>
        </p:txBody>
      </p:sp>
    </p:spTree>
    <p:extLst>
      <p:ext uri="{BB962C8B-B14F-4D97-AF65-F5344CB8AC3E}">
        <p14:creationId xmlns:p14="http://schemas.microsoft.com/office/powerpoint/2010/main" val="3143647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204</TotalTime>
  <Words>297</Words>
  <Application>Microsoft Office PowerPoint</Application>
  <PresentationFormat>Widescreen</PresentationFormat>
  <Paragraphs>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Please Join Us for the 2026 SPA Summer Field Trip  “Exploring Revolutionary War Archaeology”  July 16-19, 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Neusius</dc:creator>
  <cp:lastModifiedBy>Sarah Neusius</cp:lastModifiedBy>
  <cp:revision>3</cp:revision>
  <cp:lastPrinted>2026-02-28T16:39:50Z</cp:lastPrinted>
  <dcterms:created xsi:type="dcterms:W3CDTF">2025-12-11T13:42:55Z</dcterms:created>
  <dcterms:modified xsi:type="dcterms:W3CDTF">2026-03-04T16:38:05Z</dcterms:modified>
</cp:coreProperties>
</file>