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02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54B743-6C97-49C7-A365-7DDBEE9B2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94A254-31F0-4F85-8F10-13C2AAE85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2014C1-532C-4879-B349-3E4FCE94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0026-49BC-4F6F-9D03-4A1DBE0C017D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0D816D-DAD2-40F2-8344-9463A86F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F1CEE5-C420-4E18-95A3-7BFCA3BC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776A-824D-411C-A498-88D24CC5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E64834-5EBB-4878-A118-46386E5E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387226-D28B-440E-8386-AD6854ADD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230031-3B94-4B22-AF45-45B737B2A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0026-49BC-4F6F-9D03-4A1DBE0C017D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A9DC22-6291-4F85-A66B-012FA0E09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6BE9AC-91BC-4274-BB10-88BF76E6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776A-824D-411C-A498-88D24CC5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4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DF51F88-DAE0-4A90-8DAD-C717025E1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482104-4E7C-4BD2-B19C-676A2676F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E602C8-B7BE-47AD-9EEB-91AA623EC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0026-49BC-4F6F-9D03-4A1DBE0C017D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DB75E2-C20D-4267-8D5E-56AB5CEC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A86ECA-D2F0-41B4-AA70-F3BA5E5E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776A-824D-411C-A498-88D24CC5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0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BB7698-3EB7-4AF3-AA55-EA5535186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F98379-B0FD-47A3-9F9B-D2F00804F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430E69-F171-4603-9042-A4E8E79D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0026-49BC-4F6F-9D03-4A1DBE0C017D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116D13-4E69-400A-8597-7C8123795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DA3084-747A-4BB6-A2B2-D93899984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776A-824D-411C-A498-88D24CC5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A218D9-E78E-4A3E-A23D-D350A8008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1D2E64-F13D-4246-A44C-5744D617D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FDA278-F09D-40F5-9195-DA58D1C24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0026-49BC-4F6F-9D03-4A1DBE0C017D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68AA71-11B0-4FC1-B0E6-FA4A268B3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487FD4-F9DF-43A2-ABC4-BA2CB0AB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776A-824D-411C-A498-88D24CC5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1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7A6024-E153-44D0-98A1-56BCE8C3E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41D56-BBFB-43DB-8621-4852D965B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C9D356-549B-4A13-97DC-27C361FD3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5FAF69-8066-4D97-88FB-E3DC5513F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0026-49BC-4F6F-9D03-4A1DBE0C017D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8801EA-755D-4124-862E-E4FDC3C1B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52E47F-E4AA-429F-BCE9-CD354F60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776A-824D-411C-A498-88D24CC5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7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8B69D-7664-4C63-8E11-B1A5874DF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DEEA53-A756-40A4-A476-E7AC2CB38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92D2BA-5B8C-4484-BF2C-749EA05D0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3D92886-806F-4E83-8ACC-22032C6A8E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84B2B0-5C0F-4A7C-B372-576F3609AB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F1CC06-99B4-4929-BE81-370D43FF1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0026-49BC-4F6F-9D03-4A1DBE0C017D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EEFF4CB-5BF1-4A01-B4F6-A14BFBAC5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F47B312-BB3E-487D-B237-79843D70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776A-824D-411C-A498-88D24CC5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9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3A1661-3C9A-43D5-9191-3980939B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50A54F8-A4F5-4676-AD65-AD2FFB45C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0026-49BC-4F6F-9D03-4A1DBE0C017D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BF8CEE-E782-47D9-A33C-DC3A7B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F02BE9A-0AB3-41F3-81C5-D4FAD46F3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776A-824D-411C-A498-88D24CC5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3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8B5ECFE-3E67-4F70-8893-6B61B8A8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0026-49BC-4F6F-9D03-4A1DBE0C017D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9B82B89-E4C3-486B-A2AA-C882FBCE5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6EE0B3-1E4E-4588-8362-3A313860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776A-824D-411C-A498-88D24CC5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0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54A6D0-6E0C-4DF4-8920-BE77D7E54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153E75-A873-4217-9CF1-969A51E53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E8E05F-5AAF-4319-83D7-43BB1AAC6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F89910-76B2-4C97-B73E-163172C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0026-49BC-4F6F-9D03-4A1DBE0C017D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FDBCBF-C49E-4237-9E35-7D6990A6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32A92E-0257-4360-87ED-8BF337EA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776A-824D-411C-A498-88D24CC5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5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3221F3-F70B-4A17-B30B-B40572534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9E2E1C-B47E-4A70-B9A9-1072FBC18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617CE1-F070-4001-9BB9-0F4537281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1BC4BF-2AC2-4BE4-B478-4CF17AC0B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0026-49BC-4F6F-9D03-4A1DBE0C017D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A995AF-513C-4274-9908-B946687E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A32F46-34EA-418C-867B-E1486674F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776A-824D-411C-A498-88D24CC5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8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1138D32-8DD2-49DC-9A5D-0774C297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A564CF-7EFE-4874-9A3E-B1C32B6B8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CE062D-90ED-47CD-B25A-2FCB23E9B3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70026-49BC-4F6F-9D03-4A1DBE0C017D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F9C34F-98F9-4303-A689-2B818BFEC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A73B91-03AA-41B2-9D19-CB8385F52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4776A-824D-411C-A498-88D24CC5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8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E25C9B-DA7A-4C6C-A265-B927DA148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079" y="1062403"/>
            <a:ext cx="9144000" cy="138099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June 14, Day Two </a:t>
            </a:r>
            <a:br>
              <a:rPr lang="en-US" dirty="0">
                <a:latin typeface="Arial Black" panose="020B0A0402010202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6C4877-4DC2-4DD2-A1C4-F2929B083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22" y="1573968"/>
            <a:ext cx="4928328" cy="2578307"/>
          </a:xfrm>
        </p:spPr>
        <p:txBody>
          <a:bodyPr>
            <a:normAutofit fontScale="70000" lnSpcReduction="20000"/>
          </a:bodyPr>
          <a:lstStyle/>
          <a:p>
            <a:endParaRPr lang="en-US" sz="4400" dirty="0">
              <a:latin typeface="Arial Black" panose="020B0A04020102020204" pitchFamily="34" charset="0"/>
            </a:endParaRPr>
          </a:p>
          <a:p>
            <a:r>
              <a:rPr lang="en-US" sz="4400" dirty="0">
                <a:latin typeface="Arial Black" panose="020B0A04020102020204" pitchFamily="34" charset="0"/>
              </a:rPr>
              <a:t>On Thursday morning after breakfast at the La Quinta Inn, the group traveled to the Angel Mound site in Indiana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DFEFAD-6F71-4977-9896-447B738A7E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12" y="2762251"/>
            <a:ext cx="7281688" cy="409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19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9CE1EA-789A-4300-875A-8497D2686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652992"/>
            <a:ext cx="10515600" cy="306387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After leaving the Kincaid site, we traveled to Paducah, Kentucky, to check-in to our hotel and have supper. Unloading and registration was always an experience with 26 people. </a:t>
            </a:r>
          </a:p>
        </p:txBody>
      </p:sp>
    </p:spTree>
    <p:extLst>
      <p:ext uri="{BB962C8B-B14F-4D97-AF65-F5344CB8AC3E}">
        <p14:creationId xmlns:p14="http://schemas.microsoft.com/office/powerpoint/2010/main" val="391880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E19534-0445-4211-9038-E788C8363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79" y="365125"/>
            <a:ext cx="10515600" cy="62422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Angel Mounds State Historic Park  in Indiana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F86B42A-077F-490E-8B27-7D6B01771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r="6603"/>
          <a:stretch/>
        </p:blipFill>
        <p:spPr>
          <a:xfrm>
            <a:off x="0" y="2128603"/>
            <a:ext cx="5512731" cy="436427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691B01-5B9F-4BE5-AD9E-A62D14ECD1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269" y="1828800"/>
            <a:ext cx="6527007" cy="490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4F56A3-57E9-45E6-AFE0-BA8E2030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20" y="365126"/>
            <a:ext cx="10469380" cy="564264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Group listening to site manager Mike Linderman talk the history of the site </a:t>
            </a:r>
            <a:r>
              <a:rPr lang="en-US" sz="2200" dirty="0">
                <a:latin typeface="Arial Black" panose="020B0A04020102020204" pitchFamily="34" charset="0"/>
              </a:rPr>
              <a:t>(red arrow)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6EF91B0-EEA5-4D13-BA21-6A041642C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10" y="1094281"/>
            <a:ext cx="8709285" cy="5761805"/>
          </a:xfr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1F3809F0-1982-43A6-87E5-8F960EA6AFFF}"/>
              </a:ext>
            </a:extLst>
          </p:cNvPr>
          <p:cNvCxnSpPr>
            <a:cxnSpLocks/>
          </p:cNvCxnSpPr>
          <p:nvPr/>
        </p:nvCxnSpPr>
        <p:spPr>
          <a:xfrm>
            <a:off x="3028013" y="2083632"/>
            <a:ext cx="269823" cy="7345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52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7A1C29-22ED-4201-82E0-CDADDDE4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Pictures of two principal flat-topped mounds at Angel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A7C98E-1466-4B06-B358-0B8E55770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Chief’s Platform Mound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A6246BA2-724A-45C1-A659-2C147B16FD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" y="2802491"/>
            <a:ext cx="5835752" cy="402970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B57818A-7AD9-46F3-BBEC-0C5EF7043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Temple Mound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055D6277-33E2-4EC4-81B9-150B3B4EB53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441" y="2802491"/>
            <a:ext cx="6044559" cy="4029705"/>
          </a:xfrm>
        </p:spPr>
      </p:pic>
    </p:spTree>
    <p:extLst>
      <p:ext uri="{BB962C8B-B14F-4D97-AF65-F5344CB8AC3E}">
        <p14:creationId xmlns:p14="http://schemas.microsoft.com/office/powerpoint/2010/main" val="16100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1CFC4D-9F81-4288-B951-8A3F62366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Member of group climbing the ramp leading to the top of the chief’s mound and a picture of WPA excavations at the 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FCEFED-F406-49E8-AA28-9E520CCDA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07E2B99F-83BB-413A-B1DE-353EDEA267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0814"/>
            <a:ext cx="6430780" cy="428718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DE79F33-79FE-410D-8A4C-DEFC232F1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441D399F-C1D0-4960-A6FD-448093EA69B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41" y="2570814"/>
            <a:ext cx="5752359" cy="4270817"/>
          </a:xfrm>
        </p:spPr>
      </p:pic>
    </p:spTree>
    <p:extLst>
      <p:ext uri="{BB962C8B-B14F-4D97-AF65-F5344CB8AC3E}">
        <p14:creationId xmlns:p14="http://schemas.microsoft.com/office/powerpoint/2010/main" val="370654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AEA013-AF94-4B23-8D75-E8222778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1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Group Picture at Angel Mounds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7648140-8217-4FD7-8F78-4C744B12C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16" y="936638"/>
            <a:ext cx="8889168" cy="5926112"/>
          </a:xfrm>
        </p:spPr>
      </p:pic>
    </p:spTree>
    <p:extLst>
      <p:ext uri="{BB962C8B-B14F-4D97-AF65-F5344CB8AC3E}">
        <p14:creationId xmlns:p14="http://schemas.microsoft.com/office/powerpoint/2010/main" val="2152493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650D8-B320-416B-8261-2B3F98B52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27" y="365124"/>
            <a:ext cx="4573927" cy="405447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Our next stop was the Kincaid Mounds State Historic Site, where we met Dr. Brian Butler, who led the group on a tour of this significant Mississippian  site</a:t>
            </a:r>
            <a:r>
              <a:rPr lang="en-US" dirty="0">
                <a:latin typeface="Arial Black" panose="020B0A04020102020204" pitchFamily="34" charset="0"/>
              </a:rPr>
              <a:t>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B4D10FA-1677-49B6-8DD3-845401238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0816" y="1143482"/>
            <a:ext cx="6860891" cy="4573927"/>
          </a:xfrm>
        </p:spPr>
      </p:pic>
    </p:spTree>
    <p:extLst>
      <p:ext uri="{BB962C8B-B14F-4D97-AF65-F5344CB8AC3E}">
        <p14:creationId xmlns:p14="http://schemas.microsoft.com/office/powerpoint/2010/main" val="57809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59FC9A-7C3B-4C8B-8EF7-E6F0E803E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6919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D6BA01-BAF8-4A7F-ADA0-7FB9FFA8B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93" y="745068"/>
            <a:ext cx="5857408" cy="816855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Observation platform of main mound group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AD3520F5-3FFB-43DA-B052-E82FD0014F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14188"/>
            <a:ext cx="6976533" cy="504381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449ECD-C3A9-4716-9BEC-6E88FFE10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555096"/>
            <a:ext cx="5183188" cy="958451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Dr. Butler discussing the history of the site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435C1BC7-A030-4BD3-BB79-F17805F5317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80255" y="2441072"/>
            <a:ext cx="5274893" cy="3516595"/>
          </a:xfrm>
        </p:spPr>
      </p:pic>
    </p:spTree>
    <p:extLst>
      <p:ext uri="{BB962C8B-B14F-4D97-AF65-F5344CB8AC3E}">
        <p14:creationId xmlns:p14="http://schemas.microsoft.com/office/powerpoint/2010/main" val="2956906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326193-AB15-4D77-9F8E-D48A59880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4"/>
            <a:ext cx="3877733" cy="439314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Examples of a potter’s trowel found at the Kincaid site. These are made from shell-tempered clay and are about the size of a door knob.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CF8225-4DE0-4D9F-985B-5BA240146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1270" y="1447270"/>
            <a:ext cx="6492875" cy="432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4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198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June 14, Day Two  </vt:lpstr>
      <vt:lpstr>Angel Mounds State Historic Park  in Indiana</vt:lpstr>
      <vt:lpstr>Group listening to site manager Mike Linderman talk the history of the site (red arrow) </vt:lpstr>
      <vt:lpstr>Pictures of two principal flat-topped mounds at Angel </vt:lpstr>
      <vt:lpstr>Member of group climbing the ramp leading to the top of the chief’s mound and a picture of WPA excavations at the site</vt:lpstr>
      <vt:lpstr>Group Picture at Angel Mounds</vt:lpstr>
      <vt:lpstr>Our next stop was the Kincaid Mounds State Historic Site, where we met Dr. Brian Butler, who led the group on a tour of this significant Mississippian  site. </vt:lpstr>
      <vt:lpstr>PowerPoint Presentation</vt:lpstr>
      <vt:lpstr>Examples of a potter’s trowel found at the Kincaid site. These are made from shell-tempered clay and are about the size of a door knob.</vt:lpstr>
      <vt:lpstr>After leaving the Kincaid site, we traveled to Paducah, Kentucky, to check-in to our hotel and have supper. Unloading and registration was always an experience with 26 people.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June 14, Day Two</dc:title>
  <dc:creator>John</dc:creator>
  <cp:lastModifiedBy>John Nass Jr</cp:lastModifiedBy>
  <cp:revision>17</cp:revision>
  <dcterms:created xsi:type="dcterms:W3CDTF">2018-06-23T00:13:14Z</dcterms:created>
  <dcterms:modified xsi:type="dcterms:W3CDTF">2018-06-30T21:00:19Z</dcterms:modified>
</cp:coreProperties>
</file>